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4"/>
  </p:notesMasterIdLst>
  <p:sldIdLst>
    <p:sldId id="256" r:id="rId5"/>
    <p:sldId id="261" r:id="rId6"/>
    <p:sldId id="257" r:id="rId7"/>
    <p:sldId id="291" r:id="rId8"/>
    <p:sldId id="258" r:id="rId9"/>
    <p:sldId id="259" r:id="rId10"/>
    <p:sldId id="329" r:id="rId11"/>
    <p:sldId id="324" r:id="rId12"/>
    <p:sldId id="260" r:id="rId13"/>
    <p:sldId id="262" r:id="rId14"/>
    <p:sldId id="326" r:id="rId15"/>
    <p:sldId id="327" r:id="rId16"/>
    <p:sldId id="330" r:id="rId17"/>
    <p:sldId id="328" r:id="rId18"/>
    <p:sldId id="264" r:id="rId19"/>
    <p:sldId id="267" r:id="rId20"/>
    <p:sldId id="268" r:id="rId21"/>
    <p:sldId id="269" r:id="rId22"/>
    <p:sldId id="270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18D3F0B-3E68-48B9-BFCA-CD4ED21FEBF7}" v="2" dt="2023-09-06T12:43:11.57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51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INE, JOSEPH" userId="ae87900d-ed04-474f-9201-946a07da55e3" providerId="ADAL" clId="{218D3F0B-3E68-48B9-BFCA-CD4ED21FEBF7}"/>
    <pc:docChg chg="custSel addSld delSld modSld">
      <pc:chgData name="HEINE, JOSEPH" userId="ae87900d-ed04-474f-9201-946a07da55e3" providerId="ADAL" clId="{218D3F0B-3E68-48B9-BFCA-CD4ED21FEBF7}" dt="2023-09-20T15:33:25.809" v="1335" actId="20577"/>
      <pc:docMkLst>
        <pc:docMk/>
      </pc:docMkLst>
      <pc:sldChg chg="modSp mod">
        <pc:chgData name="HEINE, JOSEPH" userId="ae87900d-ed04-474f-9201-946a07da55e3" providerId="ADAL" clId="{218D3F0B-3E68-48B9-BFCA-CD4ED21FEBF7}" dt="2023-08-30T19:20:39.193" v="3" actId="20577"/>
        <pc:sldMkLst>
          <pc:docMk/>
          <pc:sldMk cId="1164024534" sldId="257"/>
        </pc:sldMkLst>
        <pc:spChg chg="mod">
          <ac:chgData name="HEINE, JOSEPH" userId="ae87900d-ed04-474f-9201-946a07da55e3" providerId="ADAL" clId="{218D3F0B-3E68-48B9-BFCA-CD4ED21FEBF7}" dt="2023-08-30T19:20:39.193" v="3" actId="20577"/>
          <ac:spMkLst>
            <pc:docMk/>
            <pc:sldMk cId="1164024534" sldId="257"/>
            <ac:spMk id="3" creationId="{00000000-0000-0000-0000-000000000000}"/>
          </ac:spMkLst>
        </pc:spChg>
      </pc:sldChg>
      <pc:sldChg chg="modSp mod">
        <pc:chgData name="HEINE, JOSEPH" userId="ae87900d-ed04-474f-9201-946a07da55e3" providerId="ADAL" clId="{218D3F0B-3E68-48B9-BFCA-CD4ED21FEBF7}" dt="2023-09-20T12:51:53.994" v="1180" actId="20577"/>
        <pc:sldMkLst>
          <pc:docMk/>
          <pc:sldMk cId="990302459" sldId="259"/>
        </pc:sldMkLst>
        <pc:spChg chg="mod">
          <ac:chgData name="HEINE, JOSEPH" userId="ae87900d-ed04-474f-9201-946a07da55e3" providerId="ADAL" clId="{218D3F0B-3E68-48B9-BFCA-CD4ED21FEBF7}" dt="2023-09-20T12:51:53.994" v="1180" actId="20577"/>
          <ac:spMkLst>
            <pc:docMk/>
            <pc:sldMk cId="990302459" sldId="259"/>
            <ac:spMk id="3" creationId="{00000000-0000-0000-0000-000000000000}"/>
          </ac:spMkLst>
        </pc:spChg>
      </pc:sldChg>
      <pc:sldChg chg="addSp modSp mod">
        <pc:chgData name="HEINE, JOSEPH" userId="ae87900d-ed04-474f-9201-946a07da55e3" providerId="ADAL" clId="{218D3F0B-3E68-48B9-BFCA-CD4ED21FEBF7}" dt="2023-08-31T17:18:07.597" v="542" actId="14100"/>
        <pc:sldMkLst>
          <pc:docMk/>
          <pc:sldMk cId="662241025" sldId="260"/>
        </pc:sldMkLst>
        <pc:spChg chg="mod">
          <ac:chgData name="HEINE, JOSEPH" userId="ae87900d-ed04-474f-9201-946a07da55e3" providerId="ADAL" clId="{218D3F0B-3E68-48B9-BFCA-CD4ED21FEBF7}" dt="2023-08-31T17:14:30.675" v="423" actId="20577"/>
          <ac:spMkLst>
            <pc:docMk/>
            <pc:sldMk cId="662241025" sldId="260"/>
            <ac:spMk id="9" creationId="{00000000-0000-0000-0000-000000000000}"/>
          </ac:spMkLst>
        </pc:spChg>
        <pc:spChg chg="mod">
          <ac:chgData name="HEINE, JOSEPH" userId="ae87900d-ed04-474f-9201-946a07da55e3" providerId="ADAL" clId="{218D3F0B-3E68-48B9-BFCA-CD4ED21FEBF7}" dt="2023-08-31T17:17:57.411" v="540" actId="255"/>
          <ac:spMkLst>
            <pc:docMk/>
            <pc:sldMk cId="662241025" sldId="260"/>
            <ac:spMk id="10" creationId="{00000000-0000-0000-0000-000000000000}"/>
          </ac:spMkLst>
        </pc:spChg>
        <pc:graphicFrameChg chg="add mod modGraphic">
          <ac:chgData name="HEINE, JOSEPH" userId="ae87900d-ed04-474f-9201-946a07da55e3" providerId="ADAL" clId="{218D3F0B-3E68-48B9-BFCA-CD4ED21FEBF7}" dt="2023-08-31T17:18:07.597" v="542" actId="14100"/>
          <ac:graphicFrameMkLst>
            <pc:docMk/>
            <pc:sldMk cId="662241025" sldId="260"/>
            <ac:graphicFrameMk id="3" creationId="{76F115C3-2AE2-826C-8C02-7CD03E0CDE3C}"/>
          </ac:graphicFrameMkLst>
        </pc:graphicFrameChg>
      </pc:sldChg>
      <pc:sldChg chg="modSp mod">
        <pc:chgData name="HEINE, JOSEPH" userId="ae87900d-ed04-474f-9201-946a07da55e3" providerId="ADAL" clId="{218D3F0B-3E68-48B9-BFCA-CD4ED21FEBF7}" dt="2023-09-20T15:32:17.165" v="1228" actId="20577"/>
        <pc:sldMkLst>
          <pc:docMk/>
          <pc:sldMk cId="1246864220" sldId="267"/>
        </pc:sldMkLst>
        <pc:spChg chg="mod">
          <ac:chgData name="HEINE, JOSEPH" userId="ae87900d-ed04-474f-9201-946a07da55e3" providerId="ADAL" clId="{218D3F0B-3E68-48B9-BFCA-CD4ED21FEBF7}" dt="2023-09-20T15:32:17.165" v="1228" actId="20577"/>
          <ac:spMkLst>
            <pc:docMk/>
            <pc:sldMk cId="1246864220" sldId="267"/>
            <ac:spMk id="3" creationId="{00000000-0000-0000-0000-000000000000}"/>
          </ac:spMkLst>
        </pc:spChg>
      </pc:sldChg>
      <pc:sldChg chg="modSp mod">
        <pc:chgData name="HEINE, JOSEPH" userId="ae87900d-ed04-474f-9201-946a07da55e3" providerId="ADAL" clId="{218D3F0B-3E68-48B9-BFCA-CD4ED21FEBF7}" dt="2023-09-20T15:32:50.702" v="1279" actId="20577"/>
        <pc:sldMkLst>
          <pc:docMk/>
          <pc:sldMk cId="1986347151" sldId="268"/>
        </pc:sldMkLst>
        <pc:spChg chg="mod">
          <ac:chgData name="HEINE, JOSEPH" userId="ae87900d-ed04-474f-9201-946a07da55e3" providerId="ADAL" clId="{218D3F0B-3E68-48B9-BFCA-CD4ED21FEBF7}" dt="2023-09-20T15:32:50.702" v="1279" actId="20577"/>
          <ac:spMkLst>
            <pc:docMk/>
            <pc:sldMk cId="1986347151" sldId="268"/>
            <ac:spMk id="3" creationId="{00000000-0000-0000-0000-000000000000}"/>
          </ac:spMkLst>
        </pc:spChg>
      </pc:sldChg>
      <pc:sldChg chg="modSp mod">
        <pc:chgData name="HEINE, JOSEPH" userId="ae87900d-ed04-474f-9201-946a07da55e3" providerId="ADAL" clId="{218D3F0B-3E68-48B9-BFCA-CD4ED21FEBF7}" dt="2023-09-20T15:33:25.809" v="1335" actId="20577"/>
        <pc:sldMkLst>
          <pc:docMk/>
          <pc:sldMk cId="1951691220" sldId="269"/>
        </pc:sldMkLst>
        <pc:spChg chg="mod">
          <ac:chgData name="HEINE, JOSEPH" userId="ae87900d-ed04-474f-9201-946a07da55e3" providerId="ADAL" clId="{218D3F0B-3E68-48B9-BFCA-CD4ED21FEBF7}" dt="2023-09-20T15:33:25.809" v="1335" actId="20577"/>
          <ac:spMkLst>
            <pc:docMk/>
            <pc:sldMk cId="1951691220" sldId="269"/>
            <ac:spMk id="3" creationId="{00000000-0000-0000-0000-000000000000}"/>
          </ac:spMkLst>
        </pc:spChg>
      </pc:sldChg>
      <pc:sldChg chg="del">
        <pc:chgData name="HEINE, JOSEPH" userId="ae87900d-ed04-474f-9201-946a07da55e3" providerId="ADAL" clId="{218D3F0B-3E68-48B9-BFCA-CD4ED21FEBF7}" dt="2023-08-30T19:27:41.852" v="421" actId="2696"/>
        <pc:sldMkLst>
          <pc:docMk/>
          <pc:sldMk cId="3421992372" sldId="279"/>
        </pc:sldMkLst>
      </pc:sldChg>
      <pc:sldChg chg="del">
        <pc:chgData name="HEINE, JOSEPH" userId="ae87900d-ed04-474f-9201-946a07da55e3" providerId="ADAL" clId="{218D3F0B-3E68-48B9-BFCA-CD4ED21FEBF7}" dt="2023-08-30T19:27:38.326" v="420" actId="2696"/>
        <pc:sldMkLst>
          <pc:docMk/>
          <pc:sldMk cId="4221670688" sldId="280"/>
        </pc:sldMkLst>
      </pc:sldChg>
      <pc:sldChg chg="del">
        <pc:chgData name="HEINE, JOSEPH" userId="ae87900d-ed04-474f-9201-946a07da55e3" providerId="ADAL" clId="{218D3F0B-3E68-48B9-BFCA-CD4ED21FEBF7}" dt="2023-08-30T19:28:23.289" v="422" actId="2696"/>
        <pc:sldMkLst>
          <pc:docMk/>
          <pc:sldMk cId="1150135004" sldId="325"/>
        </pc:sldMkLst>
      </pc:sldChg>
      <pc:sldChg chg="delSp add setBg delDesignElem">
        <pc:chgData name="HEINE, JOSEPH" userId="ae87900d-ed04-474f-9201-946a07da55e3" providerId="ADAL" clId="{218D3F0B-3E68-48B9-BFCA-CD4ED21FEBF7}" dt="2023-09-06T12:43:11.573" v="544"/>
        <pc:sldMkLst>
          <pc:docMk/>
          <pc:sldMk cId="60623977" sldId="327"/>
        </pc:sldMkLst>
        <pc:spChg chg="del">
          <ac:chgData name="HEINE, JOSEPH" userId="ae87900d-ed04-474f-9201-946a07da55e3" providerId="ADAL" clId="{218D3F0B-3E68-48B9-BFCA-CD4ED21FEBF7}" dt="2023-09-06T12:43:11.573" v="544"/>
          <ac:spMkLst>
            <pc:docMk/>
            <pc:sldMk cId="60623977" sldId="327"/>
            <ac:spMk id="14" creationId="{799448F2-0E5B-42DA-B2D1-11A14E947BD4}"/>
          </ac:spMkLst>
        </pc:spChg>
        <pc:spChg chg="del">
          <ac:chgData name="HEINE, JOSEPH" userId="ae87900d-ed04-474f-9201-946a07da55e3" providerId="ADAL" clId="{218D3F0B-3E68-48B9-BFCA-CD4ED21FEBF7}" dt="2023-09-06T12:43:11.573" v="544"/>
          <ac:spMkLst>
            <pc:docMk/>
            <pc:sldMk cId="60623977" sldId="327"/>
            <ac:spMk id="16" creationId="{4E8A7552-20E1-4F34-ADAB-C1DB6634D47E}"/>
          </ac:spMkLst>
        </pc:spChg>
      </pc:sldChg>
      <pc:sldChg chg="modSp new mod">
        <pc:chgData name="HEINE, JOSEPH" userId="ae87900d-ed04-474f-9201-946a07da55e3" providerId="ADAL" clId="{218D3F0B-3E68-48B9-BFCA-CD4ED21FEBF7}" dt="2023-09-06T12:44:30.737" v="574" actId="20577"/>
        <pc:sldMkLst>
          <pc:docMk/>
          <pc:sldMk cId="2730021174" sldId="328"/>
        </pc:sldMkLst>
        <pc:spChg chg="mod">
          <ac:chgData name="HEINE, JOSEPH" userId="ae87900d-ed04-474f-9201-946a07da55e3" providerId="ADAL" clId="{218D3F0B-3E68-48B9-BFCA-CD4ED21FEBF7}" dt="2023-09-06T12:44:15.940" v="570" actId="20577"/>
          <ac:spMkLst>
            <pc:docMk/>
            <pc:sldMk cId="2730021174" sldId="328"/>
            <ac:spMk id="2" creationId="{5967022E-010B-FA77-B411-E723AC28D4A8}"/>
          </ac:spMkLst>
        </pc:spChg>
        <pc:spChg chg="mod">
          <ac:chgData name="HEINE, JOSEPH" userId="ae87900d-ed04-474f-9201-946a07da55e3" providerId="ADAL" clId="{218D3F0B-3E68-48B9-BFCA-CD4ED21FEBF7}" dt="2023-09-06T12:44:30.737" v="574" actId="20577"/>
          <ac:spMkLst>
            <pc:docMk/>
            <pc:sldMk cId="2730021174" sldId="328"/>
            <ac:spMk id="3" creationId="{548AC1C9-E603-B0F4-B05F-5160DE054C54}"/>
          </ac:spMkLst>
        </pc:spChg>
      </pc:sldChg>
      <pc:sldChg chg="modSp new mod">
        <pc:chgData name="HEINE, JOSEPH" userId="ae87900d-ed04-474f-9201-946a07da55e3" providerId="ADAL" clId="{218D3F0B-3E68-48B9-BFCA-CD4ED21FEBF7}" dt="2023-09-20T13:06:22.676" v="1205" actId="255"/>
        <pc:sldMkLst>
          <pc:docMk/>
          <pc:sldMk cId="81966578" sldId="329"/>
        </pc:sldMkLst>
        <pc:spChg chg="mod">
          <ac:chgData name="HEINE, JOSEPH" userId="ae87900d-ed04-474f-9201-946a07da55e3" providerId="ADAL" clId="{218D3F0B-3E68-48B9-BFCA-CD4ED21FEBF7}" dt="2023-09-06T19:46:27.296" v="590" actId="20577"/>
          <ac:spMkLst>
            <pc:docMk/>
            <pc:sldMk cId="81966578" sldId="329"/>
            <ac:spMk id="2" creationId="{E501B210-0AF3-26A3-5CB6-86EF9749FC93}"/>
          </ac:spMkLst>
        </pc:spChg>
        <pc:spChg chg="mod">
          <ac:chgData name="HEINE, JOSEPH" userId="ae87900d-ed04-474f-9201-946a07da55e3" providerId="ADAL" clId="{218D3F0B-3E68-48B9-BFCA-CD4ED21FEBF7}" dt="2023-09-20T13:06:22.676" v="1205" actId="255"/>
          <ac:spMkLst>
            <pc:docMk/>
            <pc:sldMk cId="81966578" sldId="329"/>
            <ac:spMk id="3" creationId="{E6F71F1D-4905-4CF1-9355-66BB65E807C4}"/>
          </ac:spMkLst>
        </pc:spChg>
      </pc:sldChg>
      <pc:sldChg chg="addSp delSp modSp new mod">
        <pc:chgData name="HEINE, JOSEPH" userId="ae87900d-ed04-474f-9201-946a07da55e3" providerId="ADAL" clId="{218D3F0B-3E68-48B9-BFCA-CD4ED21FEBF7}" dt="2023-09-20T12:55:22.250" v="1189" actId="1076"/>
        <pc:sldMkLst>
          <pc:docMk/>
          <pc:sldMk cId="2492048516" sldId="330"/>
        </pc:sldMkLst>
        <pc:spChg chg="del mod">
          <ac:chgData name="HEINE, JOSEPH" userId="ae87900d-ed04-474f-9201-946a07da55e3" providerId="ADAL" clId="{218D3F0B-3E68-48B9-BFCA-CD4ED21FEBF7}" dt="2023-09-20T12:55:03.559" v="1183" actId="478"/>
          <ac:spMkLst>
            <pc:docMk/>
            <pc:sldMk cId="2492048516" sldId="330"/>
            <ac:spMk id="2" creationId="{88D92588-532D-7F11-2E50-1BB75998A1D3}"/>
          </ac:spMkLst>
        </pc:spChg>
        <pc:spChg chg="del mod">
          <ac:chgData name="HEINE, JOSEPH" userId="ae87900d-ed04-474f-9201-946a07da55e3" providerId="ADAL" clId="{218D3F0B-3E68-48B9-BFCA-CD4ED21FEBF7}" dt="2023-09-20T12:55:06.458" v="1185" actId="478"/>
          <ac:spMkLst>
            <pc:docMk/>
            <pc:sldMk cId="2492048516" sldId="330"/>
            <ac:spMk id="3" creationId="{7B6B7BB0-C5BE-30FA-C430-F0BC838ED5F8}"/>
          </ac:spMkLst>
        </pc:spChg>
        <pc:picChg chg="add mod">
          <ac:chgData name="HEINE, JOSEPH" userId="ae87900d-ed04-474f-9201-946a07da55e3" providerId="ADAL" clId="{218D3F0B-3E68-48B9-BFCA-CD4ED21FEBF7}" dt="2023-09-20T12:55:22.250" v="1189" actId="1076"/>
          <ac:picMkLst>
            <pc:docMk/>
            <pc:sldMk cId="2492048516" sldId="330"/>
            <ac:picMk id="5" creationId="{B6BA0873-9AA7-16CA-C20A-73AAFE05CE2D}"/>
          </ac:picMkLst>
        </pc:picChg>
      </pc:sldChg>
      <pc:sldChg chg="del">
        <pc:chgData name="HEINE, JOSEPH" userId="ae87900d-ed04-474f-9201-946a07da55e3" providerId="ADAL" clId="{218D3F0B-3E68-48B9-BFCA-CD4ED21FEBF7}" dt="2023-08-30T19:27:25.520" v="417" actId="2696"/>
        <pc:sldMkLst>
          <pc:docMk/>
          <pc:sldMk cId="1672546144" sldId="445"/>
        </pc:sldMkLst>
      </pc:sldChg>
      <pc:sldChg chg="del">
        <pc:chgData name="HEINE, JOSEPH" userId="ae87900d-ed04-474f-9201-946a07da55e3" providerId="ADAL" clId="{218D3F0B-3E68-48B9-BFCA-CD4ED21FEBF7}" dt="2023-08-30T19:27:31.118" v="418" actId="2696"/>
        <pc:sldMkLst>
          <pc:docMk/>
          <pc:sldMk cId="602626319" sldId="457"/>
        </pc:sldMkLst>
      </pc:sldChg>
      <pc:sldChg chg="del">
        <pc:chgData name="HEINE, JOSEPH" userId="ae87900d-ed04-474f-9201-946a07da55e3" providerId="ADAL" clId="{218D3F0B-3E68-48B9-BFCA-CD4ED21FEBF7}" dt="2023-08-30T19:27:21.894" v="416" actId="2696"/>
        <pc:sldMkLst>
          <pc:docMk/>
          <pc:sldMk cId="245813066" sldId="468"/>
        </pc:sldMkLst>
      </pc:sldChg>
      <pc:sldChg chg="del">
        <pc:chgData name="HEINE, JOSEPH" userId="ae87900d-ed04-474f-9201-946a07da55e3" providerId="ADAL" clId="{218D3F0B-3E68-48B9-BFCA-CD4ED21FEBF7}" dt="2023-08-30T19:27:34.481" v="419" actId="2696"/>
        <pc:sldMkLst>
          <pc:docMk/>
          <pc:sldMk cId="3880567338" sldId="46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C075A5-266C-46E7-AD42-E79C55CB16E5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00FD0-D13F-4E7C-8707-AAF1C8C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9785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00FD0-D13F-4E7C-8707-AAF1C8C09CD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611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00FD0-D13F-4E7C-8707-AAF1C8C09CD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9715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9/20/2023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9/20/2023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9/20/2023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9/20/2023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9/20/2023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9/20/2023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vimeo.com/859624336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bsd.org/site/Default.aspx?PageType=1&amp;SiteID=4&amp;ChannelID=451&amp;DirectoryType=6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4a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mailto:JHEINE@CBSD.ORG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5</a:t>
            </a:r>
            <a:r>
              <a:rPr lang="en-US" baseline="30000"/>
              <a:t>th</a:t>
            </a:r>
            <a:r>
              <a:rPr lang="en-US"/>
              <a:t> grade!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It’s going to be the best!</a:t>
            </a:r>
          </a:p>
        </p:txBody>
      </p:sp>
    </p:spTree>
    <p:extLst>
      <p:ext uri="{BB962C8B-B14F-4D97-AF65-F5344CB8AC3E}">
        <p14:creationId xmlns:p14="http://schemas.microsoft.com/office/powerpoint/2010/main" val="12365846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Cha Cha Changes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62500" lnSpcReduction="20000"/>
          </a:bodyPr>
          <a:lstStyle/>
          <a:p>
            <a:r>
              <a:rPr lang="en-US" sz="4100" b="1"/>
              <a:t>Increase in responsibility </a:t>
            </a:r>
          </a:p>
          <a:p>
            <a:pPr lvl="1"/>
            <a:r>
              <a:rPr lang="en-US" sz="4100" b="1"/>
              <a:t>Emails</a:t>
            </a:r>
          </a:p>
          <a:p>
            <a:pPr marL="457200" lvl="1" indent="0">
              <a:buNone/>
            </a:pPr>
            <a:endParaRPr lang="en-US" sz="4100" b="1"/>
          </a:p>
          <a:p>
            <a:pPr lvl="1"/>
            <a:r>
              <a:rPr lang="en-US" sz="4100" b="1"/>
              <a:t>Study guides/Study Sessions </a:t>
            </a:r>
          </a:p>
          <a:p>
            <a:pPr marL="457200" lvl="1" indent="0">
              <a:buNone/>
            </a:pPr>
            <a:endParaRPr lang="en-US" sz="4100" b="1"/>
          </a:p>
          <a:p>
            <a:pPr lvl="1"/>
            <a:r>
              <a:rPr lang="en-US" sz="4100" b="1"/>
              <a:t>Microsoft OneNote/Teams/Canvas</a:t>
            </a:r>
          </a:p>
          <a:p>
            <a:endParaRPr lang="en-US" sz="4100" b="1"/>
          </a:p>
          <a:p>
            <a:r>
              <a:rPr lang="en-US" sz="4100" b="1"/>
              <a:t>Set deadlines for tests/quizzes/papers</a:t>
            </a:r>
          </a:p>
          <a:p>
            <a:endParaRPr lang="en-US" sz="3200" b="1"/>
          </a:p>
          <a:p>
            <a:pPr marL="0" indent="0">
              <a:buNone/>
            </a:pPr>
            <a:endParaRPr lang="en-US" sz="3200" b="1"/>
          </a:p>
          <a:p>
            <a:endParaRPr lang="en-US" sz="3200" b="1"/>
          </a:p>
        </p:txBody>
      </p:sp>
      <p:pic>
        <p:nvPicPr>
          <p:cNvPr id="5" name="chang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80529" y="1119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861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41040-DC18-40C2-BC53-387F97AC1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technology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FA300A-FD69-4C8D-8A41-1048FD4C57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7720" y="1389893"/>
            <a:ext cx="10178322" cy="3593591"/>
          </a:xfrm>
        </p:spPr>
        <p:txBody>
          <a:bodyPr>
            <a:noAutofit/>
          </a:bodyPr>
          <a:lstStyle/>
          <a:p>
            <a:r>
              <a:rPr lang="en-US" sz="2800"/>
              <a:t>Laptops</a:t>
            </a:r>
          </a:p>
          <a:p>
            <a:endParaRPr lang="en-US" sz="2800"/>
          </a:p>
          <a:p>
            <a:pPr lvl="1"/>
            <a:r>
              <a:rPr lang="en-US" sz="2800"/>
              <a:t>Bring home and charge each day.</a:t>
            </a:r>
          </a:p>
          <a:p>
            <a:pPr marL="457200" lvl="1" indent="0">
              <a:buNone/>
            </a:pPr>
            <a:endParaRPr lang="en-US" sz="2800"/>
          </a:p>
          <a:p>
            <a:pPr lvl="1"/>
            <a:r>
              <a:rPr lang="en-US" sz="2800"/>
              <a:t>Use case in the hallways </a:t>
            </a:r>
          </a:p>
          <a:p>
            <a:pPr marL="457200" lvl="1" indent="0">
              <a:buNone/>
            </a:pP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36957285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ear mascot with arms up&#10;&#10;Description automatically generated">
            <a:extLst>
              <a:ext uri="{FF2B5EF4-FFF2-40B4-BE49-F238E27FC236}">
                <a16:creationId xmlns:a16="http://schemas.microsoft.com/office/drawing/2014/main" id="{B6289E41-E966-9A88-58E2-CA1FC24AD3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105" y="321734"/>
            <a:ext cx="3236958" cy="2905170"/>
          </a:xfrm>
          <a:prstGeom prst="rect">
            <a:avLst/>
          </a:prstGeom>
        </p:spPr>
      </p:pic>
      <p:pic>
        <p:nvPicPr>
          <p:cNvPr id="9" name="Picture 8" descr="A bear head with a purple letter&#10;&#10;Description automatically generated">
            <a:extLst>
              <a:ext uri="{FF2B5EF4-FFF2-40B4-BE49-F238E27FC236}">
                <a16:creationId xmlns:a16="http://schemas.microsoft.com/office/drawing/2014/main" id="{39AD79FD-387F-8769-2186-1F0DCD8BC7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565" y="3631096"/>
            <a:ext cx="3882035" cy="2760560"/>
          </a:xfrm>
          <a:prstGeom prst="rect">
            <a:avLst/>
          </a:prstGeom>
        </p:spPr>
      </p:pic>
      <p:pic>
        <p:nvPicPr>
          <p:cNvPr id="7" name="Picture 6" descr="A logo with a bear head and a w&#10;&#10;Description automatically generated">
            <a:extLst>
              <a:ext uri="{FF2B5EF4-FFF2-40B4-BE49-F238E27FC236}">
                <a16:creationId xmlns:a16="http://schemas.microsoft.com/office/drawing/2014/main" id="{40495381-1173-EE2D-78AB-910318DCC1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034" y="643313"/>
            <a:ext cx="5426764" cy="5426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239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BA0873-9AA7-16CA-C20A-73AAFE05CE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2720" y="322314"/>
            <a:ext cx="9997440" cy="6405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0485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7022E-010B-FA77-B411-E723AC28D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message from Dr. Garvin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8AC1C9-E603-B0F4-B05F-5160DE054C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hlinkClick r:id="rId2"/>
              </a:rPr>
              <a:t>MTSS in Central Bucks on Vimeo</a:t>
            </a:r>
            <a:endParaRPr lang="en-US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0211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Curriculum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b="1">
                <a:hlinkClick r:id="rId2"/>
              </a:rPr>
              <a:t>Curriculum links</a:t>
            </a:r>
            <a:endParaRPr lang="en-US" sz="4000" b="1"/>
          </a:p>
          <a:p>
            <a:pPr lvl="2"/>
            <a:r>
              <a:rPr lang="en-US" sz="3600" b="1"/>
              <a:t>This slideshow will be posted on my website for future reference. </a:t>
            </a:r>
          </a:p>
          <a:p>
            <a:endParaRPr lang="en-US" sz="4000" b="1"/>
          </a:p>
          <a:p>
            <a:endParaRPr lang="en-US" sz="4000" b="1"/>
          </a:p>
        </p:txBody>
      </p:sp>
    </p:spTree>
    <p:extLst>
      <p:ext uri="{BB962C8B-B14F-4D97-AF65-F5344CB8AC3E}">
        <p14:creationId xmlns:p14="http://schemas.microsoft.com/office/powerpoint/2010/main" val="11149136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Trimesters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sz="3200" b="1" dirty="0"/>
              <a:t>Progress will be reported in December,  April, and June in the content areas.</a:t>
            </a:r>
          </a:p>
          <a:p>
            <a:endParaRPr lang="en-US" sz="3200" b="1" dirty="0"/>
          </a:p>
          <a:p>
            <a:r>
              <a:rPr lang="en-US" sz="3200" b="1" dirty="0"/>
              <a:t>Specialists will report progress in December and June.</a:t>
            </a:r>
          </a:p>
          <a:p>
            <a:endParaRPr lang="en-US" sz="3200" b="1" dirty="0"/>
          </a:p>
          <a:p>
            <a:r>
              <a:rPr lang="en-US" sz="3200" b="1" dirty="0"/>
              <a:t>Conferences will be held in December and April.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68642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Special Privileges and Events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8" y="1874517"/>
            <a:ext cx="10178322" cy="4005075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>
              <a:buClr>
                <a:srgbClr val="FFFF6C"/>
              </a:buClr>
              <a:buFont typeface="Wingdings" charset="2"/>
              <a:buChar char="§"/>
            </a:pPr>
            <a:r>
              <a:rPr lang="en-US" sz="3200" b="1" dirty="0">
                <a:cs typeface="Arial" pitchFamily="34" charset="0"/>
              </a:rPr>
              <a:t>Band and Orchestra opportunities</a:t>
            </a:r>
          </a:p>
          <a:p>
            <a:pPr>
              <a:buClr>
                <a:srgbClr val="FFFF6C"/>
              </a:buClr>
              <a:buFont typeface="Wingdings" charset="2"/>
              <a:buChar char="§"/>
            </a:pPr>
            <a:endParaRPr lang="en-US" sz="3200" b="1" dirty="0">
              <a:cs typeface="Arial" pitchFamily="34" charset="0"/>
            </a:endParaRPr>
          </a:p>
          <a:p>
            <a:pPr>
              <a:buClr>
                <a:srgbClr val="FFFF6C"/>
              </a:buClr>
              <a:buFont typeface="Wingdings" charset="2"/>
              <a:buChar char="§"/>
            </a:pPr>
            <a:r>
              <a:rPr lang="en-US" sz="3200" b="1" dirty="0">
                <a:cs typeface="Arial"/>
              </a:rPr>
              <a:t>Peace Valley Nature Center, Ecology Field Trip  </a:t>
            </a:r>
            <a:endParaRPr lang="en-US" sz="3200" b="1" dirty="0">
              <a:cs typeface="Arial" pitchFamily="34" charset="0"/>
            </a:endParaRPr>
          </a:p>
          <a:p>
            <a:pPr marL="0" indent="0">
              <a:buClr>
                <a:srgbClr val="FFFF6C"/>
              </a:buClr>
              <a:buNone/>
            </a:pPr>
            <a:endParaRPr lang="en-US" sz="3200" b="1" dirty="0">
              <a:cs typeface="Arial" pitchFamily="34" charset="0"/>
            </a:endParaRPr>
          </a:p>
          <a:p>
            <a:pPr>
              <a:buClr>
                <a:srgbClr val="FFFF6C"/>
              </a:buClr>
              <a:buFont typeface="Wingdings" charset="2"/>
              <a:buChar char="§"/>
            </a:pPr>
            <a:r>
              <a:rPr lang="en-US" sz="3200" b="1" dirty="0">
                <a:cs typeface="Arial" pitchFamily="34" charset="0"/>
              </a:rPr>
              <a:t>Musical- more information to come</a:t>
            </a:r>
          </a:p>
          <a:p>
            <a:pPr>
              <a:buClr>
                <a:srgbClr val="FFFF6C"/>
              </a:buClr>
              <a:buFont typeface="Wingdings" charset="2"/>
              <a:buChar char="§"/>
            </a:pPr>
            <a:endParaRPr lang="en-US" sz="3200" b="1" dirty="0">
              <a:cs typeface="Arial" pitchFamily="34" charset="0"/>
            </a:endParaRPr>
          </a:p>
          <a:p>
            <a:pPr>
              <a:buClr>
                <a:srgbClr val="FFFF6C"/>
              </a:buClr>
              <a:buFont typeface="Wingdings" charset="2"/>
              <a:buChar char="§"/>
            </a:pPr>
            <a:r>
              <a:rPr lang="en-US" sz="3200" b="1" dirty="0">
                <a:cs typeface="Arial" pitchFamily="34" charset="0"/>
              </a:rPr>
              <a:t>Reading Olympics Opportunities</a:t>
            </a:r>
          </a:p>
          <a:p>
            <a:pPr>
              <a:buClr>
                <a:srgbClr val="FFFF6C"/>
              </a:buClr>
              <a:buFont typeface="Wingdings" charset="2"/>
              <a:buChar char="§"/>
            </a:pPr>
            <a:endParaRPr lang="en-US" sz="3200" b="1" dirty="0">
              <a:cs typeface="Arial" pitchFamily="34" charset="0"/>
            </a:endParaRPr>
          </a:p>
          <a:p>
            <a:pPr>
              <a:buClr>
                <a:srgbClr val="FFFF6C"/>
              </a:buClr>
              <a:buFont typeface="Wingdings" charset="2"/>
              <a:buChar char="§"/>
            </a:pPr>
            <a:r>
              <a:rPr lang="en-US" sz="3200" b="1" dirty="0">
                <a:cs typeface="Arial" pitchFamily="34" charset="0"/>
              </a:rPr>
              <a:t>Genius Hour </a:t>
            </a:r>
          </a:p>
          <a:p>
            <a:pPr>
              <a:buClr>
                <a:srgbClr val="FFFF6C"/>
              </a:buClr>
              <a:buFont typeface="Wingdings" charset="2"/>
              <a:buChar char="§"/>
            </a:pPr>
            <a:endParaRPr lang="en-US" b="1" dirty="0">
              <a:latin typeface="Gill Sans MT"/>
              <a:cs typeface="Arial"/>
            </a:endParaRPr>
          </a:p>
          <a:p>
            <a:pPr marL="0" indent="0">
              <a:buClr>
                <a:srgbClr val="FFFF6C"/>
              </a:buClr>
              <a:buNone/>
            </a:pPr>
            <a:endParaRPr lang="en-US" b="1" dirty="0">
              <a:latin typeface="Gill Sans MT"/>
              <a:cs typeface="Arial" pitchFamily="34" charset="0"/>
            </a:endParaRPr>
          </a:p>
          <a:p>
            <a:pPr marL="0" indent="0">
              <a:buNone/>
            </a:pPr>
            <a:endParaRPr lang="en-US" dirty="0">
              <a:latin typeface="Kristen ITC" panose="03050502040202030202" pitchFamily="66" charset="0"/>
              <a:cs typeface="Arial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3471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My promise to you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800" b="1" dirty="0"/>
              <a:t>I promise to care for your child like my very own.</a:t>
            </a:r>
          </a:p>
          <a:p>
            <a:endParaRPr lang="en-US" sz="2800" b="1" dirty="0"/>
          </a:p>
          <a:p>
            <a:r>
              <a:rPr lang="en-US" sz="2800" b="1" dirty="0"/>
              <a:t>I will differentiate my instruction to meet your child’s academic/emotional strengths and needs.</a:t>
            </a:r>
          </a:p>
          <a:p>
            <a:endParaRPr lang="en-US" sz="2800" b="1" dirty="0"/>
          </a:p>
          <a:p>
            <a:r>
              <a:rPr lang="en-US" sz="2800" b="1" dirty="0"/>
              <a:t>I am here to help so please reach out if you have concerns.</a:t>
            </a:r>
          </a:p>
          <a:p>
            <a:pPr>
              <a:buNone/>
            </a:pPr>
            <a:r>
              <a:rPr lang="en-US" sz="2800" b="1" dirty="0"/>
              <a:t>  </a:t>
            </a:r>
          </a:p>
          <a:p>
            <a:r>
              <a:rPr lang="en-US" sz="2800" b="1" dirty="0"/>
              <a:t>I love what I do each day and your child will know that!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6912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Questions	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717" y="1584101"/>
            <a:ext cx="4131971" cy="4958366"/>
          </a:xfrm>
        </p:spPr>
      </p:pic>
    </p:spTree>
    <p:extLst>
      <p:ext uri="{BB962C8B-B14F-4D97-AF65-F5344CB8AC3E}">
        <p14:creationId xmlns:p14="http://schemas.microsoft.com/office/powerpoint/2010/main" val="907225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HAPPY NEW school YEAR!</a:t>
            </a:r>
          </a:p>
        </p:txBody>
      </p:sp>
      <p:pic>
        <p:nvPicPr>
          <p:cNvPr id="6" name="200_99qB73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61129" y="1342895"/>
            <a:ext cx="6311153" cy="4728144"/>
          </a:xfrm>
        </p:spPr>
      </p:pic>
      <p:pic>
        <p:nvPicPr>
          <p:cNvPr id="3" name="Golden Rul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3962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945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7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Introductions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US" sz="3200" dirty="0"/>
          </a:p>
          <a:p>
            <a:r>
              <a:rPr lang="en-US" sz="3200" dirty="0"/>
              <a:t>I’m Joseph Heine</a:t>
            </a:r>
          </a:p>
          <a:p>
            <a:pPr lvl="1"/>
            <a:r>
              <a:rPr lang="en-US" sz="3200" dirty="0"/>
              <a:t>12</a:t>
            </a:r>
            <a:r>
              <a:rPr lang="en-US" sz="3200" baseline="30000" dirty="0"/>
              <a:t>th</a:t>
            </a:r>
            <a:r>
              <a:rPr lang="en-US" sz="3200" dirty="0"/>
              <a:t> year teaching</a:t>
            </a:r>
          </a:p>
          <a:p>
            <a:pPr lvl="1"/>
            <a:r>
              <a:rPr lang="en-US" sz="3200" dirty="0"/>
              <a:t> 6</a:t>
            </a:r>
            <a:r>
              <a:rPr lang="en-US" sz="3200" baseline="30000" dirty="0"/>
              <a:t>th</a:t>
            </a:r>
            <a:r>
              <a:rPr lang="en-US" sz="3200" dirty="0"/>
              <a:t> in 5</a:t>
            </a:r>
            <a:r>
              <a:rPr lang="en-US" sz="3200" baseline="30000" dirty="0"/>
              <a:t>th</a:t>
            </a:r>
            <a:r>
              <a:rPr lang="en-US" sz="3200" dirty="0"/>
              <a:t> grade</a:t>
            </a:r>
          </a:p>
          <a:p>
            <a:pPr lvl="1"/>
            <a:r>
              <a:rPr lang="en-US" sz="3200" dirty="0"/>
              <a:t>I’ve spent four years in 4</a:t>
            </a:r>
            <a:r>
              <a:rPr lang="en-US" sz="3200" baseline="30000" dirty="0"/>
              <a:t>th</a:t>
            </a:r>
            <a:r>
              <a:rPr lang="en-US" sz="3200" dirty="0"/>
              <a:t> and two in Kindergarten</a:t>
            </a:r>
          </a:p>
        </p:txBody>
      </p:sp>
    </p:spTree>
    <p:extLst>
      <p:ext uri="{BB962C8B-B14F-4D97-AF65-F5344CB8AC3E}">
        <p14:creationId xmlns:p14="http://schemas.microsoft.com/office/powerpoint/2010/main" val="11640245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5039" y="40508"/>
            <a:ext cx="10968341" cy="1609344"/>
          </a:xfrm>
        </p:spPr>
        <p:txBody>
          <a:bodyPr/>
          <a:lstStyle/>
          <a:p>
            <a:r>
              <a:rPr lang="en-US"/>
              <a:t>My family!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829" y="1943254"/>
            <a:ext cx="11351571" cy="4457546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endParaRPr lang="en-US"/>
          </a:p>
          <a:p>
            <a:pPr marL="457200" indent="-457200">
              <a:buAutoNum type="arabicPeriod"/>
            </a:pP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DE83C0E-3BD6-A0F9-FED3-E153C7596580}"/>
              </a:ext>
            </a:extLst>
          </p:cNvPr>
          <p:cNvSpPr/>
          <p:nvPr/>
        </p:nvSpPr>
        <p:spPr>
          <a:xfrm>
            <a:off x="0" y="698500"/>
            <a:ext cx="2768600" cy="35941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A picture containing outdoor, child, ground, little&#10;&#10;Description automatically generated">
            <a:extLst>
              <a:ext uri="{FF2B5EF4-FFF2-40B4-BE49-F238E27FC236}">
                <a16:creationId xmlns:a16="http://schemas.microsoft.com/office/drawing/2014/main" id="{3332063E-B04E-3726-D0EC-29DABD0BE7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0227" y="3319336"/>
            <a:ext cx="2645352" cy="3528858"/>
          </a:xfrm>
          <a:prstGeom prst="rect">
            <a:avLst/>
          </a:prstGeom>
        </p:spPr>
      </p:pic>
      <p:pic>
        <p:nvPicPr>
          <p:cNvPr id="27" name="Picture 26" descr="A picture containing person, child, little, outdoor&#10;&#10;Description automatically generated">
            <a:extLst>
              <a:ext uri="{FF2B5EF4-FFF2-40B4-BE49-F238E27FC236}">
                <a16:creationId xmlns:a16="http://schemas.microsoft.com/office/drawing/2014/main" id="{5EAAB855-AC39-08BE-6B73-29B1F17AD9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9824" y="790297"/>
            <a:ext cx="2660043" cy="3548456"/>
          </a:xfrm>
          <a:prstGeom prst="rect">
            <a:avLst/>
          </a:prstGeom>
        </p:spPr>
      </p:pic>
      <p:pic>
        <p:nvPicPr>
          <p:cNvPr id="29" name="Picture 28" descr="A picture containing person, outdoor, child, young&#10;&#10;Description automatically generated">
            <a:extLst>
              <a:ext uri="{FF2B5EF4-FFF2-40B4-BE49-F238E27FC236}">
                <a16:creationId xmlns:a16="http://schemas.microsoft.com/office/drawing/2014/main" id="{D480296C-6678-BA18-22FE-8F973F5C8A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2426" y="-37594"/>
            <a:ext cx="2697475" cy="3598389"/>
          </a:xfrm>
          <a:prstGeom prst="rect">
            <a:avLst/>
          </a:prstGeom>
        </p:spPr>
      </p:pic>
      <p:pic>
        <p:nvPicPr>
          <p:cNvPr id="31" name="Picture 30" descr="A picture containing floor, indoor, little, toddler&#10;&#10;Description automatically generated">
            <a:extLst>
              <a:ext uri="{FF2B5EF4-FFF2-40B4-BE49-F238E27FC236}">
                <a16:creationId xmlns:a16="http://schemas.microsoft.com/office/drawing/2014/main" id="{14544097-058D-CD5A-6C68-615E24ED4D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11134" y="3062569"/>
            <a:ext cx="2702421" cy="3604987"/>
          </a:xfrm>
          <a:prstGeom prst="rect">
            <a:avLst/>
          </a:prstGeom>
        </p:spPr>
      </p:pic>
      <p:pic>
        <p:nvPicPr>
          <p:cNvPr id="33" name="Picture 32" descr="A child standing in a puddle&#10;&#10;Description automatically generated with medium confidence">
            <a:extLst>
              <a:ext uri="{FF2B5EF4-FFF2-40B4-BE49-F238E27FC236}">
                <a16:creationId xmlns:a16="http://schemas.microsoft.com/office/drawing/2014/main" id="{B85745C1-CE90-D932-BCCC-45211BD058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7901" y="3905241"/>
            <a:ext cx="2692077" cy="3591189"/>
          </a:xfrm>
          <a:prstGeom prst="rect">
            <a:avLst/>
          </a:prstGeom>
        </p:spPr>
      </p:pic>
      <p:pic>
        <p:nvPicPr>
          <p:cNvPr id="35" name="Picture 34" descr="A picture containing outdoor, sky, grass, road&#10;&#10;Description automatically generated">
            <a:extLst>
              <a:ext uri="{FF2B5EF4-FFF2-40B4-BE49-F238E27FC236}">
                <a16:creationId xmlns:a16="http://schemas.microsoft.com/office/drawing/2014/main" id="{3790F11B-3932-A5AD-EEA6-A4E033795B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76526" y="-57681"/>
            <a:ext cx="2415474" cy="3222205"/>
          </a:xfrm>
          <a:prstGeom prst="rect">
            <a:avLst/>
          </a:prstGeom>
        </p:spPr>
      </p:pic>
      <p:pic>
        <p:nvPicPr>
          <p:cNvPr id="23" name="Picture 22" descr="A child sitting on a log&#10;&#10;Description automatically generated with low confidence">
            <a:extLst>
              <a:ext uri="{FF2B5EF4-FFF2-40B4-BE49-F238E27FC236}">
                <a16:creationId xmlns:a16="http://schemas.microsoft.com/office/drawing/2014/main" id="{0F50DBA8-EC04-A60D-775A-2861D8DCBC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06144" y="0"/>
            <a:ext cx="2252640" cy="3004987"/>
          </a:xfrm>
          <a:prstGeom prst="rect">
            <a:avLst/>
          </a:prstGeom>
        </p:spPr>
      </p:pic>
      <p:pic>
        <p:nvPicPr>
          <p:cNvPr id="38" name="Picture 37" descr="A person wearing a hat and smiling&#10;&#10;Description automatically generated with low confidence">
            <a:extLst>
              <a:ext uri="{FF2B5EF4-FFF2-40B4-BE49-F238E27FC236}">
                <a16:creationId xmlns:a16="http://schemas.microsoft.com/office/drawing/2014/main" id="{D32EF617-31F8-967F-4CA1-32C36E732FB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41448" y="4292600"/>
            <a:ext cx="3037385" cy="3017136"/>
          </a:xfrm>
          <a:prstGeom prst="rect">
            <a:avLst/>
          </a:prstGeom>
        </p:spPr>
      </p:pic>
      <p:pic>
        <p:nvPicPr>
          <p:cNvPr id="16" name="Picture 15" descr="A picture containing bus, yellow, outdoor, transport&#10;&#10;Description automatically generated">
            <a:extLst>
              <a:ext uri="{FF2B5EF4-FFF2-40B4-BE49-F238E27FC236}">
                <a16:creationId xmlns:a16="http://schemas.microsoft.com/office/drawing/2014/main" id="{0B32AB9E-3A9C-B8DD-5E73-DE77C91E766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45248" y="2247407"/>
            <a:ext cx="2160376" cy="2881908"/>
          </a:xfrm>
          <a:prstGeom prst="rect">
            <a:avLst/>
          </a:prstGeom>
        </p:spPr>
      </p:pic>
      <p:pic>
        <p:nvPicPr>
          <p:cNvPr id="12" name="Picture 11" descr="A picture containing person, little, ride, carousel&#10;&#10;Description automatically generated">
            <a:extLst>
              <a:ext uri="{FF2B5EF4-FFF2-40B4-BE49-F238E27FC236}">
                <a16:creationId xmlns:a16="http://schemas.microsoft.com/office/drawing/2014/main" id="{ED91A923-A5E3-8D16-BE1A-A047A264F82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00977" y="3822201"/>
            <a:ext cx="2428776" cy="3239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9097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My teaching philosophy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3500"/>
              <a:t>I believe in the importance of educating the whole child. </a:t>
            </a:r>
          </a:p>
          <a:p>
            <a:pPr lvl="1"/>
            <a:r>
              <a:rPr lang="en-US" sz="3500"/>
              <a:t>Build confidence</a:t>
            </a:r>
          </a:p>
          <a:p>
            <a:pPr lvl="1"/>
            <a:r>
              <a:rPr lang="en-US" sz="3500"/>
              <a:t>Encourage students to take ownership of their education</a:t>
            </a:r>
          </a:p>
          <a:p>
            <a:pPr lvl="1"/>
            <a:r>
              <a:rPr lang="en-US" sz="3500"/>
              <a:t>Challenge each student academically</a:t>
            </a:r>
          </a:p>
          <a:p>
            <a:pPr lvl="1"/>
            <a:r>
              <a:rPr lang="en-US" sz="3500"/>
              <a:t>Develop communication skills needed in school and society</a:t>
            </a:r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7800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Parent communication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8" y="1275009"/>
            <a:ext cx="4917302" cy="4604584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/>
              <a:t>I want to provide you with meaningful communication.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/>
              <a:t>How can I go about doing that?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/>
              <a:t>-Test reminders: typically, a week before a test.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/>
              <a:t>-Whole class reminders: field trips, class rewards, etc.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/>
              <a:t>-Individual emails for academic or behavior concerns.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highlight>
                  <a:srgbClr val="FFFF00"/>
                </a:highlight>
              </a:rPr>
              <a:t>Please be sure to read Mr. Finger’s Warwick Weekly and Principally Speaking.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3540" y="1128451"/>
            <a:ext cx="4886460" cy="502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3024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1B210-0AF3-26A3-5CB6-86EF9749F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Dismissal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71F1D-4905-4CF1-9355-66BB65E807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Please make me aware of any changes in dismissal.</a:t>
            </a:r>
          </a:p>
          <a:p>
            <a:endParaRPr lang="en-US" sz="3200" dirty="0"/>
          </a:p>
          <a:p>
            <a:r>
              <a:rPr lang="en-US" sz="3200" dirty="0"/>
              <a:t>If you need to make a last minute change please call the office. </a:t>
            </a:r>
          </a:p>
        </p:txBody>
      </p:sp>
    </p:spTree>
    <p:extLst>
      <p:ext uri="{BB962C8B-B14F-4D97-AF65-F5344CB8AC3E}">
        <p14:creationId xmlns:p14="http://schemas.microsoft.com/office/powerpoint/2010/main" val="819665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7B3E2-4A51-4FCA-AE74-40BAD99B8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Contacting 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AB4D37-76BD-4497-97AE-D6B33BA3E0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5400">
                <a:hlinkClick r:id="rId2"/>
              </a:rPr>
              <a:t>JHEINE@CBSD.ORG</a:t>
            </a:r>
            <a:endParaRPr lang="en-US" sz="5400"/>
          </a:p>
          <a:p>
            <a:pPr marL="0" indent="0">
              <a:buNone/>
            </a:pPr>
            <a:endParaRPr lang="en-US" sz="5400"/>
          </a:p>
          <a:p>
            <a:r>
              <a:rPr lang="en-US" sz="5400"/>
              <a:t>We can always set up a check-in Teams call or phone call. </a:t>
            </a:r>
          </a:p>
          <a:p>
            <a:pPr marL="0" indent="0">
              <a:buNone/>
            </a:pPr>
            <a:endParaRPr lang="en-US"/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7755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1678" y="418243"/>
            <a:ext cx="10178322" cy="1492132"/>
          </a:xfrm>
        </p:spPr>
        <p:txBody>
          <a:bodyPr/>
          <a:lstStyle/>
          <a:p>
            <a:r>
              <a:rPr lang="en-US" dirty="0"/>
              <a:t>A day in the life</a:t>
            </a:r>
            <a:r>
              <a:rPr lang="is-IS" dirty="0"/>
              <a:t>…</a:t>
            </a:r>
            <a:endParaRPr lang="en-US" dirty="0"/>
          </a:p>
        </p:txBody>
      </p:sp>
      <p:pic>
        <p:nvPicPr>
          <p:cNvPr id="7" name="A day in the life - 9:1:17, 10.00 AM.mp3"/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55741" y="591616"/>
            <a:ext cx="812800" cy="812800"/>
          </a:xfrm>
        </p:spPr>
      </p:pic>
      <p:sp>
        <p:nvSpPr>
          <p:cNvPr id="9" name="TextBox 8"/>
          <p:cNvSpPr txBox="1"/>
          <p:nvPr/>
        </p:nvSpPr>
        <p:spPr>
          <a:xfrm>
            <a:off x="1140160" y="1577788"/>
            <a:ext cx="5002306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n-US" dirty="0">
              <a:ea typeface="+mn-lt"/>
              <a:cs typeface="+mn-lt"/>
            </a:endParaRPr>
          </a:p>
          <a:p>
            <a:r>
              <a:rPr lang="en-US" dirty="0">
                <a:ea typeface="+mn-lt"/>
                <a:cs typeface="+mn-lt"/>
              </a:rPr>
              <a:t>  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251678" y="1577788"/>
            <a:ext cx="9882487" cy="89255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Day 1-Art	Day 2-Library	 Day 3-P. E.  Day 4- QUEST  Day 5- Music</a:t>
            </a:r>
          </a:p>
          <a:p>
            <a:endParaRPr lang="en-US" sz="3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6F115C3-2AE2-826C-8C02-7CD03E0CDE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4651729"/>
              </p:ext>
            </p:extLst>
          </p:nvPr>
        </p:nvGraphicFramePr>
        <p:xfrm>
          <a:off x="1251677" y="2331053"/>
          <a:ext cx="9994008" cy="410870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65668">
                  <a:extLst>
                    <a:ext uri="{9D8B030D-6E8A-4147-A177-3AD203B41FA5}">
                      <a16:colId xmlns:a16="http://schemas.microsoft.com/office/drawing/2014/main" val="3657869653"/>
                    </a:ext>
                  </a:extLst>
                </a:gridCol>
                <a:gridCol w="1665668">
                  <a:extLst>
                    <a:ext uri="{9D8B030D-6E8A-4147-A177-3AD203B41FA5}">
                      <a16:colId xmlns:a16="http://schemas.microsoft.com/office/drawing/2014/main" val="109178105"/>
                    </a:ext>
                  </a:extLst>
                </a:gridCol>
                <a:gridCol w="1665668">
                  <a:extLst>
                    <a:ext uri="{9D8B030D-6E8A-4147-A177-3AD203B41FA5}">
                      <a16:colId xmlns:a16="http://schemas.microsoft.com/office/drawing/2014/main" val="2641005782"/>
                    </a:ext>
                  </a:extLst>
                </a:gridCol>
                <a:gridCol w="1665668">
                  <a:extLst>
                    <a:ext uri="{9D8B030D-6E8A-4147-A177-3AD203B41FA5}">
                      <a16:colId xmlns:a16="http://schemas.microsoft.com/office/drawing/2014/main" val="3745235727"/>
                    </a:ext>
                  </a:extLst>
                </a:gridCol>
                <a:gridCol w="1665668">
                  <a:extLst>
                    <a:ext uri="{9D8B030D-6E8A-4147-A177-3AD203B41FA5}">
                      <a16:colId xmlns:a16="http://schemas.microsoft.com/office/drawing/2014/main" val="1981962022"/>
                    </a:ext>
                  </a:extLst>
                </a:gridCol>
                <a:gridCol w="1665668">
                  <a:extLst>
                    <a:ext uri="{9D8B030D-6E8A-4147-A177-3AD203B41FA5}">
                      <a16:colId xmlns:a16="http://schemas.microsoft.com/office/drawing/2014/main" val="494112418"/>
                    </a:ext>
                  </a:extLst>
                </a:gridCol>
              </a:tblGrid>
              <a:tr h="794777"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</a:rPr>
                        <a:t> 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</a:rPr>
                        <a:t>Monday </a:t>
                      </a:r>
                      <a:endParaRPr lang="en-US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</a:rPr>
                        <a:t>Tuesday </a:t>
                      </a:r>
                      <a:endParaRPr lang="en-US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</a:rPr>
                        <a:t>Wednesday </a:t>
                      </a:r>
                      <a:endParaRPr lang="en-US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</a:rPr>
                        <a:t>Thursday </a:t>
                      </a:r>
                      <a:r>
                        <a:rPr lang="en-US" sz="1400" kern="0">
                          <a:effectLst/>
                          <a:highlight>
                            <a:srgbClr val="FFFF00"/>
                          </a:highlight>
                        </a:rPr>
                        <a:t>(Day 4)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</a:rPr>
                        <a:t>Friday  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669101771"/>
                  </a:ext>
                </a:extLst>
              </a:tr>
              <a:tr h="424862"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</a:rPr>
                        <a:t>9:10-9:25 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>
                          <a:effectLst/>
                        </a:rPr>
                        <a:t>Morning Meeting 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>
                          <a:effectLst/>
                        </a:rPr>
                        <a:t>Morning Meeting 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effectLst/>
                        </a:rPr>
                        <a:t>Morning Meeting </a:t>
                      </a:r>
                      <a:endParaRPr lang="en-US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effectLst/>
                        </a:rPr>
                        <a:t>Morning Meeting </a:t>
                      </a:r>
                      <a:endParaRPr lang="en-US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>
                          <a:effectLst/>
                        </a:rPr>
                        <a:t>Morning Meeting 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307200674"/>
                  </a:ext>
                </a:extLst>
              </a:tr>
              <a:tr h="407868"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</a:rPr>
                        <a:t>9:25-10:30 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>
                          <a:effectLst/>
                        </a:rPr>
                        <a:t>Math 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effectLst/>
                        </a:rPr>
                        <a:t>Math </a:t>
                      </a:r>
                      <a:endParaRPr lang="en-US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>
                          <a:effectLst/>
                        </a:rPr>
                        <a:t>Math 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>
                          <a:effectLst/>
                        </a:rPr>
                        <a:t>Math 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>
                          <a:effectLst/>
                        </a:rPr>
                        <a:t>Math 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940725588"/>
                  </a:ext>
                </a:extLst>
              </a:tr>
              <a:tr h="407868"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</a:rPr>
                        <a:t>10:30-11:00 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>
                          <a:effectLst/>
                        </a:rPr>
                        <a:t>WIN  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>
                          <a:effectLst/>
                        </a:rPr>
                        <a:t>WIN 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>
                          <a:effectLst/>
                        </a:rPr>
                        <a:t>WIN 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>
                          <a:effectLst/>
                        </a:rPr>
                        <a:t>WIN 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>
                          <a:effectLst/>
                        </a:rPr>
                        <a:t>WIN 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24541877"/>
                  </a:ext>
                </a:extLst>
              </a:tr>
              <a:tr h="424862"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</a:rPr>
                        <a:t>11:00-12:00 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>
                          <a:effectLst/>
                        </a:rPr>
                        <a:t>Recess/Lunch 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>
                          <a:effectLst/>
                        </a:rPr>
                        <a:t>Recess/Lunch 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>
                          <a:effectLst/>
                        </a:rPr>
                        <a:t>Recess/Lunch 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>
                          <a:effectLst/>
                        </a:rPr>
                        <a:t>Recess/Lunch 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>
                          <a:effectLst/>
                        </a:rPr>
                        <a:t>Recess/Lunch 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300735729"/>
                  </a:ext>
                </a:extLst>
              </a:tr>
              <a:tr h="407868"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</a:rPr>
                        <a:t>12:00-12:30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>
                          <a:effectLst/>
                        </a:rPr>
                        <a:t>RELA  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>
                          <a:effectLst/>
                        </a:rPr>
                        <a:t>RELA 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>
                          <a:effectLst/>
                        </a:rPr>
                        <a:t>RELA 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>
                          <a:effectLst/>
                        </a:rPr>
                        <a:t>RELA </a:t>
                      </a:r>
                      <a:r>
                        <a:rPr lang="en-US" sz="1100" kern="0">
                          <a:effectLst/>
                          <a:highlight>
                            <a:srgbClr val="FFFF00"/>
                          </a:highlight>
                        </a:rPr>
                        <a:t>12-1:20</a:t>
                      </a:r>
                      <a:r>
                        <a:rPr lang="en-US" sz="1100" kern="0">
                          <a:effectLst/>
                        </a:rPr>
                        <a:t> 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>
                          <a:effectLst/>
                        </a:rPr>
                        <a:t>RELA 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665971026"/>
                  </a:ext>
                </a:extLst>
              </a:tr>
              <a:tr h="424862"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</a:rPr>
                        <a:t>12:30-1:10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>
                          <a:effectLst/>
                        </a:rPr>
                        <a:t>Special 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>
                          <a:effectLst/>
                        </a:rPr>
                        <a:t>Special 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>
                          <a:effectLst/>
                        </a:rPr>
                        <a:t>Special 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>
                          <a:effectLst/>
                        </a:rPr>
                        <a:t>Special </a:t>
                      </a:r>
                      <a:r>
                        <a:rPr lang="en-US" sz="1100" kern="0">
                          <a:effectLst/>
                          <a:highlight>
                            <a:srgbClr val="FFFF00"/>
                          </a:highlight>
                        </a:rPr>
                        <a:t>1:20-2:00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>
                          <a:effectLst/>
                        </a:rPr>
                        <a:t>Special 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912798347"/>
                  </a:ext>
                </a:extLst>
              </a:tr>
              <a:tr h="407868"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</a:rPr>
                        <a:t>1:10-2:50 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>
                          <a:effectLst/>
                        </a:rPr>
                        <a:t>RELA 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>
                          <a:effectLst/>
                        </a:rPr>
                        <a:t>RELA 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>
                          <a:effectLst/>
                        </a:rPr>
                        <a:t>RELA 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>
                          <a:effectLst/>
                        </a:rPr>
                        <a:t>RELA </a:t>
                      </a:r>
                      <a:r>
                        <a:rPr lang="en-US" sz="1100" kern="0">
                          <a:effectLst/>
                          <a:highlight>
                            <a:srgbClr val="FFFF00"/>
                          </a:highlight>
                        </a:rPr>
                        <a:t>2-2:50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>
                          <a:effectLst/>
                        </a:rPr>
                        <a:t>RELA 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525271307"/>
                  </a:ext>
                </a:extLst>
              </a:tr>
              <a:tr h="407868"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</a:rPr>
                        <a:t>2:50-3:35 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>
                          <a:effectLst/>
                        </a:rPr>
                        <a:t>SS/Science 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>
                          <a:effectLst/>
                        </a:rPr>
                        <a:t>SS/Science 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>
                          <a:effectLst/>
                        </a:rPr>
                        <a:t>SS/Science 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>
                          <a:effectLst/>
                        </a:rPr>
                        <a:t>SS/Science 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effectLst/>
                        </a:rPr>
                        <a:t>SS/Science </a:t>
                      </a:r>
                      <a:endParaRPr lang="en-US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0949592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2241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7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nvited_Students xmlns="8042246f-59d7-424c-a787-b5e7f95fa7d3" xsi:nil="true"/>
    <Has_Teacher_Only_SectionGroup xmlns="8042246f-59d7-424c-a787-b5e7f95fa7d3" xsi:nil="true"/>
    <CultureName xmlns="8042246f-59d7-424c-a787-b5e7f95fa7d3" xsi:nil="true"/>
    <Invited_Teachers xmlns="8042246f-59d7-424c-a787-b5e7f95fa7d3" xsi:nil="true"/>
    <LMS_Mappings xmlns="8042246f-59d7-424c-a787-b5e7f95fa7d3" xsi:nil="true"/>
    <Self_Registration_Enabled xmlns="8042246f-59d7-424c-a787-b5e7f95fa7d3" xsi:nil="true"/>
    <Templates xmlns="8042246f-59d7-424c-a787-b5e7f95fa7d3" xsi:nil="true"/>
    <FolderType xmlns="8042246f-59d7-424c-a787-b5e7f95fa7d3" xsi:nil="true"/>
    <Teachers xmlns="8042246f-59d7-424c-a787-b5e7f95fa7d3">
      <UserInfo>
        <DisplayName/>
        <AccountId xsi:nil="true"/>
        <AccountType/>
      </UserInfo>
    </Teachers>
    <Distribution_Groups xmlns="8042246f-59d7-424c-a787-b5e7f95fa7d3" xsi:nil="true"/>
    <TeamsChannelId xmlns="8042246f-59d7-424c-a787-b5e7f95fa7d3" xsi:nil="true"/>
    <Is_Collaboration_Space_Locked xmlns="8042246f-59d7-424c-a787-b5e7f95fa7d3" xsi:nil="true"/>
    <Math_Settings xmlns="8042246f-59d7-424c-a787-b5e7f95fa7d3" xsi:nil="true"/>
    <IsNotebookLocked xmlns="8042246f-59d7-424c-a787-b5e7f95fa7d3" xsi:nil="true"/>
    <Owner xmlns="8042246f-59d7-424c-a787-b5e7f95fa7d3">
      <UserInfo>
        <DisplayName/>
        <AccountId xsi:nil="true"/>
        <AccountType/>
      </UserInfo>
    </Owner>
    <AppVersion xmlns="8042246f-59d7-424c-a787-b5e7f95fa7d3" xsi:nil="true"/>
    <DefaultSectionNames xmlns="8042246f-59d7-424c-a787-b5e7f95fa7d3" xsi:nil="true"/>
    <Self_Registration_Enabled0 xmlns="8042246f-59d7-424c-a787-b5e7f95fa7d3" xsi:nil="true"/>
    <NotebookType xmlns="8042246f-59d7-424c-a787-b5e7f95fa7d3" xsi:nil="true"/>
    <Students xmlns="8042246f-59d7-424c-a787-b5e7f95fa7d3">
      <UserInfo>
        <DisplayName/>
        <AccountId xsi:nil="true"/>
        <AccountType/>
      </UserInfo>
    </Students>
    <Student_Groups xmlns="8042246f-59d7-424c-a787-b5e7f95fa7d3">
      <UserInfo>
        <DisplayName/>
        <AccountId xsi:nil="true"/>
        <AccountType/>
      </UserInfo>
    </Student_Group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D3F70D4ECE1BD4FA2C39AC183E64E27" ma:contentTypeVersion="32" ma:contentTypeDescription="Create a new document." ma:contentTypeScope="" ma:versionID="d05f77f60d107d8a40a7310890270fc0">
  <xsd:schema xmlns:xsd="http://www.w3.org/2001/XMLSchema" xmlns:xs="http://www.w3.org/2001/XMLSchema" xmlns:p="http://schemas.microsoft.com/office/2006/metadata/properties" xmlns:ns3="a45e4498-346b-4289-a2ef-34dffd8e0461" xmlns:ns4="8042246f-59d7-424c-a787-b5e7f95fa7d3" targetNamespace="http://schemas.microsoft.com/office/2006/metadata/properties" ma:root="true" ma:fieldsID="a4fef866411be06ca54cc03e0d5d6d4b" ns3:_="" ns4:_="">
    <xsd:import namespace="a45e4498-346b-4289-a2ef-34dffd8e0461"/>
    <xsd:import namespace="8042246f-59d7-424c-a787-b5e7f95fa7d3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NotebookType" minOccurs="0"/>
                <xsd:element ref="ns4:FolderType" minOccurs="0"/>
                <xsd:element ref="ns4:Owner" minOccurs="0"/>
                <xsd:element ref="ns4:DefaultSectionNames" minOccurs="0"/>
                <xsd:element ref="ns4:AppVersion" minOccurs="0"/>
                <xsd:element ref="ns4:Teachers" minOccurs="0"/>
                <xsd:element ref="ns4:Students" minOccurs="0"/>
                <xsd:element ref="ns4:Student_Groups" minOccurs="0"/>
                <xsd:element ref="ns4:Invited_Teachers" minOccurs="0"/>
                <xsd:element ref="ns4:Invited_Students" minOccurs="0"/>
                <xsd:element ref="ns4:Self_Registration_Enabled" minOccurs="0"/>
                <xsd:element ref="ns4:CultureName" minOccurs="0"/>
                <xsd:element ref="ns4:Has_Teacher_Only_SectionGroup" minOccurs="0"/>
                <xsd:element ref="ns4:Is_Collaboration_Space_Locked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Templates" minOccurs="0"/>
                <xsd:element ref="ns4:Self_Registration_Enabled0" minOccurs="0"/>
                <xsd:element ref="ns4:TeamsChannelId" minOccurs="0"/>
                <xsd:element ref="ns4:IsNotebookLocked" minOccurs="0"/>
                <xsd:element ref="ns4:MediaServiceOCR" minOccurs="0"/>
                <xsd:element ref="ns4:MediaServiceLocation" minOccurs="0"/>
                <xsd:element ref="ns4:Math_Settings" minOccurs="0"/>
                <xsd:element ref="ns4:Distribution_Groups" minOccurs="0"/>
                <xsd:element ref="ns4:LMS_Mappings" minOccurs="0"/>
                <xsd:element ref="ns4:MediaServiceGenerationTime" minOccurs="0"/>
                <xsd:element ref="ns4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5e4498-346b-4289-a2ef-34dffd8e046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42246f-59d7-424c-a787-b5e7f95fa7d3" elementFormDefault="qualified">
    <xsd:import namespace="http://schemas.microsoft.com/office/2006/documentManagement/types"/>
    <xsd:import namespace="http://schemas.microsoft.com/office/infopath/2007/PartnerControls"/>
    <xsd:element name="NotebookType" ma:index="11" nillable="true" ma:displayName="Notebook Type" ma:internalName="NotebookType">
      <xsd:simpleType>
        <xsd:restriction base="dms:Text"/>
      </xsd:simpleType>
    </xsd:element>
    <xsd:element name="FolderType" ma:index="12" nillable="true" ma:displayName="Folder Type" ma:internalName="FolderType">
      <xsd:simpleType>
        <xsd:restriction base="dms:Text"/>
      </xsd:simpleType>
    </xsd:element>
    <xsd:element name="Owner" ma:index="13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efaultSectionNames" ma:index="14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AppVersion" ma:index="15" nillable="true" ma:displayName="App Version" ma:internalName="AppVersion">
      <xsd:simpleType>
        <xsd:restriction base="dms:Text"/>
      </xsd:simpleType>
    </xsd:element>
    <xsd:element name="Teachers" ma:index="16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17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18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vited_Teachers" ma:index="19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20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21" nillable="true" ma:displayName="Self_Registration_Enabled" ma:internalName="Self_Registration_Enabled">
      <xsd:simpleType>
        <xsd:restriction base="dms:Boolean"/>
      </xsd:simpleType>
    </xsd:element>
    <xsd:element name="CultureName" ma:index="22" nillable="true" ma:displayName="Culture Name" ma:internalName="CultureName">
      <xsd:simpleType>
        <xsd:restriction base="dms:Text"/>
      </xsd:simpleType>
    </xsd:element>
    <xsd:element name="Has_Teacher_Only_SectionGroup" ma:index="23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24" nillable="true" ma:displayName="Is Collaboration Space Locked" ma:internalName="Is_Collaboration_Space_Locked">
      <xsd:simpleType>
        <xsd:restriction base="dms:Boolean"/>
      </xsd:simpleType>
    </xsd:element>
    <xsd:element name="MediaServiceMetadata" ma:index="25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26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27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28" nillable="true" ma:displayName="MediaServiceAutoTags" ma:description="" ma:internalName="MediaServiceAutoTags" ma:readOnly="true">
      <xsd:simpleType>
        <xsd:restriction base="dms:Text"/>
      </xsd:simpleType>
    </xsd:element>
    <xsd:element name="Templates" ma:index="29" nillable="true" ma:displayName="Templates" ma:internalName="Templates">
      <xsd:simpleType>
        <xsd:restriction base="dms:Note">
          <xsd:maxLength value="255"/>
        </xsd:restriction>
      </xsd:simpleType>
    </xsd:element>
    <xsd:element name="Self_Registration_Enabled0" ma:index="30" nillable="true" ma:displayName="Self Registration Enabled" ma:internalName="Self_Registration_Enabled0">
      <xsd:simpleType>
        <xsd:restriction base="dms:Boolean"/>
      </xsd:simpleType>
    </xsd:element>
    <xsd:element name="TeamsChannelId" ma:index="31" nillable="true" ma:displayName="Teams Channel Id" ma:internalName="TeamsChannelId">
      <xsd:simpleType>
        <xsd:restriction base="dms:Text"/>
      </xsd:simpleType>
    </xsd:element>
    <xsd:element name="IsNotebookLocked" ma:index="32" nillable="true" ma:displayName="Is Notebook Locked" ma:internalName="IsNotebookLocked">
      <xsd:simpleType>
        <xsd:restriction base="dms:Boolean"/>
      </xsd:simpleType>
    </xsd:element>
    <xsd:element name="MediaServiceOCR" ma:index="3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34" nillable="true" ma:displayName="Location" ma:internalName="MediaServiceLocation" ma:readOnly="true">
      <xsd:simpleType>
        <xsd:restriction base="dms:Text"/>
      </xsd:simpleType>
    </xsd:element>
    <xsd:element name="Math_Settings" ma:index="35" nillable="true" ma:displayName="Math Settings" ma:internalName="Math_Settings">
      <xsd:simpleType>
        <xsd:restriction base="dms:Text"/>
      </xsd:simpleType>
    </xsd:element>
    <xsd:element name="Distribution_Groups" ma:index="36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37" nillable="true" ma:displayName="LMS Mappings" ma:internalName="LMS_Mappings">
      <xsd:simpleType>
        <xsd:restriction base="dms:Note">
          <xsd:maxLength value="255"/>
        </xsd:restriction>
      </xsd:simpleType>
    </xsd:element>
    <xsd:element name="MediaServiceGenerationTime" ma:index="3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1BBEF05-0198-435B-B6B6-3150E0C7502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0A9821F-C102-4445-8D02-F9DC59B1040C}">
  <ds:schemaRefs>
    <ds:schemaRef ds:uri="8042246f-59d7-424c-a787-b5e7f95fa7d3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D44457DE-39CA-4E2D-AC61-F6E5743AB406}">
  <ds:schemaRefs>
    <ds:schemaRef ds:uri="8042246f-59d7-424c-a787-b5e7f95fa7d3"/>
    <ds:schemaRef ds:uri="a45e4498-346b-4289-a2ef-34dffd8e046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Badge</Template>
  <TotalTime>178</TotalTime>
  <Words>495</Words>
  <Application>Microsoft Office PowerPoint</Application>
  <PresentationFormat>Widescreen</PresentationFormat>
  <Paragraphs>144</Paragraphs>
  <Slides>19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</vt:lpstr>
      <vt:lpstr>Gill Sans MT</vt:lpstr>
      <vt:lpstr>Impact</vt:lpstr>
      <vt:lpstr>Kristen ITC</vt:lpstr>
      <vt:lpstr>Wingdings</vt:lpstr>
      <vt:lpstr>Badge</vt:lpstr>
      <vt:lpstr>5th grade!</vt:lpstr>
      <vt:lpstr>HAPPY NEW school YEAR!</vt:lpstr>
      <vt:lpstr>Introductions </vt:lpstr>
      <vt:lpstr>My family! </vt:lpstr>
      <vt:lpstr>My teaching philosophy</vt:lpstr>
      <vt:lpstr>Parent communication </vt:lpstr>
      <vt:lpstr>Dismissal</vt:lpstr>
      <vt:lpstr>Contacting me</vt:lpstr>
      <vt:lpstr>A day in the life…</vt:lpstr>
      <vt:lpstr>Cha Cha Changes</vt:lpstr>
      <vt:lpstr>technology</vt:lpstr>
      <vt:lpstr>PowerPoint Presentation</vt:lpstr>
      <vt:lpstr>PowerPoint Presentation</vt:lpstr>
      <vt:lpstr>A message from Dr. Garvin</vt:lpstr>
      <vt:lpstr>Curriculum </vt:lpstr>
      <vt:lpstr>Trimesters </vt:lpstr>
      <vt:lpstr>Special Privileges and Events</vt:lpstr>
      <vt:lpstr>My promise to you</vt:lpstr>
      <vt:lpstr>Questions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5th grade!</dc:title>
  <dc:creator>HEINE, JOSEPH</dc:creator>
  <cp:lastModifiedBy>HEINE, JOSEPH</cp:lastModifiedBy>
  <cp:revision>2</cp:revision>
  <dcterms:created xsi:type="dcterms:W3CDTF">2017-08-31T00:09:19Z</dcterms:created>
  <dcterms:modified xsi:type="dcterms:W3CDTF">2023-09-20T15:33:34Z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0x0101008D3F70D4ECE1BD4FA2C39AC183E64E27</vt:lpwstr>
  </property>
</Properties>
</file>